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1943557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3954763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sz="32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40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  <a:endParaRPr lang="ja-JP" altLang="en-US" sz="40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2958003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704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敵の攻撃を避けることに集中して</a:t>
            </a:r>
            <a:r>
              <a:rPr lang="ja-JP" altLang="en-US" sz="2800" dirty="0"/>
              <a:t>もらうため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768356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406993" y="5296416"/>
            <a:ext cx="3702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 smtClean="0"/>
              <a:t>Boss HP</a:t>
            </a:r>
            <a:r>
              <a:rPr lang="ja-JP" altLang="en-US" sz="3200" dirty="0"/>
              <a:t>が</a:t>
            </a:r>
            <a:r>
              <a:rPr lang="ja-JP" altLang="en-US" sz="3200" b="1" i="1" dirty="0" smtClean="0"/>
              <a:t>０</a:t>
            </a:r>
            <a:r>
              <a:rPr lang="ja-JP" altLang="en-US" sz="3200" dirty="0" smtClean="0"/>
              <a:t>で</a:t>
            </a:r>
            <a:r>
              <a:rPr lang="ja-JP" altLang="en-US" sz="3200" dirty="0"/>
              <a:t>クリア</a:t>
            </a:r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413418"/>
            <a:ext cx="6800193" cy="40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285067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969030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9097</TotalTime>
  <Words>99</Words>
  <Application>Microsoft Office PowerPoint</Application>
  <PresentationFormat>ワイド画面</PresentationFormat>
  <Paragraphs>44</Paragraphs>
  <Slides>7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111</cp:revision>
  <dcterms:created xsi:type="dcterms:W3CDTF">2022-11-21T02:39:43Z</dcterms:created>
  <dcterms:modified xsi:type="dcterms:W3CDTF">2023-01-18T00:20:01Z</dcterms:modified>
</cp:coreProperties>
</file>